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35D2-9FC0-4F26-B9A9-06555F212953}" type="datetimeFigureOut">
              <a:rPr lang="pl-PL" smtClean="0"/>
              <a:t>2014-11-03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AB3B7B8-A5DE-4360-B0FE-30F748EC18E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35D2-9FC0-4F26-B9A9-06555F212953}" type="datetimeFigureOut">
              <a:rPr lang="pl-PL" smtClean="0"/>
              <a:t>2014-11-03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B7B8-A5DE-4360-B0FE-30F748EC18E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35D2-9FC0-4F26-B9A9-06555F212953}" type="datetimeFigureOut">
              <a:rPr lang="pl-PL" smtClean="0"/>
              <a:t>2014-11-03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B7B8-A5DE-4360-B0FE-30F748EC18E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35D2-9FC0-4F26-B9A9-06555F212953}" type="datetimeFigureOut">
              <a:rPr lang="pl-PL" smtClean="0"/>
              <a:t>2014-11-03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AB3B7B8-A5DE-4360-B0FE-30F748EC18E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35D2-9FC0-4F26-B9A9-06555F212953}" type="datetimeFigureOut">
              <a:rPr lang="pl-PL" smtClean="0"/>
              <a:t>2014-11-03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B7B8-A5DE-4360-B0FE-30F748EC18E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35D2-9FC0-4F26-B9A9-06555F212953}" type="datetimeFigureOut">
              <a:rPr lang="pl-PL" smtClean="0"/>
              <a:t>2014-11-03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B7B8-A5DE-4360-B0FE-30F748EC18E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35D2-9FC0-4F26-B9A9-06555F212953}" type="datetimeFigureOut">
              <a:rPr lang="pl-PL" smtClean="0"/>
              <a:t>2014-11-03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AB3B7B8-A5DE-4360-B0FE-30F748EC18EB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35D2-9FC0-4F26-B9A9-06555F212953}" type="datetimeFigureOut">
              <a:rPr lang="pl-PL" smtClean="0"/>
              <a:t>2014-11-03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B7B8-A5DE-4360-B0FE-30F748EC18E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35D2-9FC0-4F26-B9A9-06555F212953}" type="datetimeFigureOut">
              <a:rPr lang="pl-PL" smtClean="0"/>
              <a:t>2014-11-03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B7B8-A5DE-4360-B0FE-30F748EC18E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35D2-9FC0-4F26-B9A9-06555F212953}" type="datetimeFigureOut">
              <a:rPr lang="pl-PL" smtClean="0"/>
              <a:t>2014-11-03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B7B8-A5DE-4360-B0FE-30F748EC18E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35D2-9FC0-4F26-B9A9-06555F212953}" type="datetimeFigureOut">
              <a:rPr lang="pl-PL" smtClean="0"/>
              <a:t>2014-11-03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B7B8-A5DE-4360-B0FE-30F748EC18EB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6A35D2-9FC0-4F26-B9A9-06555F212953}" type="datetimeFigureOut">
              <a:rPr lang="pl-PL" smtClean="0"/>
              <a:t>2014-11-03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B3B7B8-A5DE-4360-B0FE-30F748EC18EB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konkurs.lasalle.gda.pl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59632" y="1196752"/>
            <a:ext cx="6779676" cy="640871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pl-PL" sz="5400" b="1" cap="none" spc="0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Konkurs</a:t>
            </a:r>
            <a:r>
              <a:rPr lang="pl-P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pl-P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informatyczny</a:t>
            </a:r>
            <a:endParaRPr lang="pl-P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8400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80727"/>
            <a:ext cx="2160587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7" y="998777"/>
            <a:ext cx="3311573" cy="2233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572" y="3779498"/>
            <a:ext cx="2074863" cy="221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565" y="3769180"/>
            <a:ext cx="322897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172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835696" y="836712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dirty="0" smtClean="0">
                <a:solidFill>
                  <a:srgbClr val="7030A0"/>
                </a:solidFill>
              </a:rPr>
              <a:t>Etapy konkursu</a:t>
            </a:r>
            <a:endParaRPr lang="pl-PL" sz="4800" dirty="0">
              <a:solidFill>
                <a:srgbClr val="7030A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83568" y="220486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pl-PL" sz="3600" dirty="0">
                <a:solidFill>
                  <a:srgbClr val="7030A0"/>
                </a:solidFill>
              </a:rPr>
              <a:t>e</a:t>
            </a:r>
            <a:r>
              <a:rPr lang="pl-PL" sz="3600" dirty="0" smtClean="0">
                <a:solidFill>
                  <a:srgbClr val="7030A0"/>
                </a:solidFill>
              </a:rPr>
              <a:t>tap szkolny – 20 XI 2014 – 14</a:t>
            </a:r>
            <a:r>
              <a:rPr lang="pl-PL" sz="3600" u="sng" baseline="30000" dirty="0" smtClean="0">
                <a:solidFill>
                  <a:srgbClr val="7030A0"/>
                </a:solidFill>
              </a:rPr>
              <a:t>00</a:t>
            </a:r>
            <a:endParaRPr lang="pl-PL" sz="3600" u="sng" baseline="30000" dirty="0">
              <a:solidFill>
                <a:srgbClr val="7030A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71938" y="328498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pl-PL" sz="3600" dirty="0">
                <a:solidFill>
                  <a:srgbClr val="7030A0"/>
                </a:solidFill>
              </a:rPr>
              <a:t>e</a:t>
            </a:r>
            <a:r>
              <a:rPr lang="pl-PL" sz="3600" dirty="0" smtClean="0">
                <a:solidFill>
                  <a:srgbClr val="7030A0"/>
                </a:solidFill>
              </a:rPr>
              <a:t>tap rejonowy – 22 I 2015 – 14</a:t>
            </a:r>
            <a:r>
              <a:rPr lang="pl-PL" sz="3600" u="sng" baseline="30000" dirty="0" smtClean="0">
                <a:solidFill>
                  <a:srgbClr val="7030A0"/>
                </a:solidFill>
              </a:rPr>
              <a:t>00</a:t>
            </a:r>
            <a:endParaRPr lang="pl-PL" sz="3600" u="sng" baseline="30000" dirty="0">
              <a:solidFill>
                <a:srgbClr val="7030A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27922" y="4293096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pl-PL" sz="3600" dirty="0" smtClean="0">
                <a:solidFill>
                  <a:srgbClr val="7030A0"/>
                </a:solidFill>
              </a:rPr>
              <a:t>finał wojewódzki – 12 III 2015 – 12</a:t>
            </a:r>
            <a:r>
              <a:rPr lang="pl-PL" sz="3600" u="sng" baseline="30000" dirty="0" smtClean="0">
                <a:solidFill>
                  <a:srgbClr val="7030A0"/>
                </a:solidFill>
              </a:rPr>
              <a:t>00</a:t>
            </a:r>
            <a:endParaRPr lang="pl-PL" sz="3600" u="sng" baseline="30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55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627784" y="824338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dirty="0" smtClean="0">
                <a:solidFill>
                  <a:srgbClr val="7030A0"/>
                </a:solidFill>
              </a:rPr>
              <a:t>Powodzenia!</a:t>
            </a:r>
            <a:endParaRPr lang="pl-PL" sz="4800" dirty="0">
              <a:solidFill>
                <a:srgbClr val="7030A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547664" y="2420888"/>
            <a:ext cx="6131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srgbClr val="7030A0"/>
                </a:solidFill>
                <a:hlinkClick r:id="rId2"/>
              </a:rPr>
              <a:t>http://konkurs.lasalle.gda.pl/</a:t>
            </a:r>
            <a:endParaRPr lang="pl-PL" sz="3600" dirty="0">
              <a:solidFill>
                <a:srgbClr val="7030A0"/>
              </a:solidFill>
            </a:endParaRPr>
          </a:p>
        </p:txBody>
      </p:sp>
      <p:sp>
        <p:nvSpPr>
          <p:cNvPr id="4" name="Przycisk akcji: Początek 3">
            <a:hlinkClick r:id="" action="ppaction://hlinkshowjump?jump=firstslide" highlightClick="1"/>
          </p:cNvPr>
          <p:cNvSpPr/>
          <p:nvPr/>
        </p:nvSpPr>
        <p:spPr>
          <a:xfrm>
            <a:off x="3419872" y="4149080"/>
            <a:ext cx="2088232" cy="72008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86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</TotalTime>
  <Words>34</Words>
  <Application>Microsoft Office PowerPoint</Application>
  <PresentationFormat>Pokaz na ekranie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Wędrówka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w Gdańsku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Szkoła św. Jana de La Salle</dc:creator>
  <cp:lastModifiedBy>Szkoła św. Jana de La Salle</cp:lastModifiedBy>
  <cp:revision>2</cp:revision>
  <dcterms:created xsi:type="dcterms:W3CDTF">2014-11-03T11:50:14Z</dcterms:created>
  <dcterms:modified xsi:type="dcterms:W3CDTF">2014-11-03T12:09:47Z</dcterms:modified>
</cp:coreProperties>
</file>